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EBBD-4622-F74E-5CD6-1AC114912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D95BCD-C0D8-DCD7-2D0A-8E72F5312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EC6C5-CC8E-FE22-513E-DBA44F0A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D7DF6-D51B-6931-FC57-2237EBA1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C27DD-F001-E287-BE28-D199616E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087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2973E-A888-14C9-030A-4FEC261C2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692D2-C5A9-89A5-93F7-F56C4AE4B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1F560-1233-CF8F-1F3F-A181493E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7F0AD-F237-D3CD-CABE-90F93E2F0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21DBD-1966-2500-8CEE-E6F4E742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12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7D819-9EFE-5E32-FBE0-6884B5228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3B4F5-F05A-0FFE-DC18-0FC3F9250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348BC-4256-39AF-1752-000230AD0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8270A-9805-D5C6-558F-B7C992EA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FD2E-01D4-BE9F-BEDC-FF9620740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89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2B45F-7E12-2F71-5D38-D35DCA7B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9F0ED-DC3B-A2F6-EE8B-06BB759DC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9D0E3-2BCA-84E3-E959-DC5C6BA6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8483-8098-91F5-36FC-21D7B52E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C8C-255E-1227-3BF0-E81DD733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71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FB859-A883-06CB-0CC0-E01240258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14D73-2189-C57B-F21C-9DA688210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0F5F0-5D73-7D47-E7F0-6E8E7D64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B9EEE-6C6E-D77A-5DAA-3DD3B01E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FAD01-947F-C637-C574-809AA828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0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FD22A-141B-18CE-ED27-8D522EF66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736D4-3F07-8133-3CBE-789F73C6C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2F862-0A89-081D-A362-D089F59B2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FDF13-CB65-8E1D-53FF-BE723D041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79943-A462-2743-0288-2B976116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F657D-43C2-67F0-8FE8-2CDFC3CF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93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83170-D8CC-2282-E7C3-1C156B4F9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F717B-A5BD-9157-D7F7-DA56D4936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C6C32-BD2F-C5A9-46E7-7ECB188D4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47F21-4F77-CF1F-2213-44850412E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4E96F7-9B64-9B0D-18B9-E8EAEE986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6F48EF-50EB-048E-0661-9CF2C52CC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E38D21-379C-9254-1CA7-6944D0D3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98CFBE-9E33-7700-48D7-D593C71F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118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16FA7-1363-4E6F-F073-671F2A4AA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190987-4A9E-3299-55F8-C0E5710DE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ADE728-AE36-DB27-8882-67FBBC49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63AD6-5EC9-FC6F-720A-D1E0A3E4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06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2AA44C-D664-4B92-EF1B-F4DD0EA6E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772D7B-933C-D007-723B-C034EAC22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EC2D13-0FCE-9C31-E706-1EF87BBC7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90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B7B6-D6EE-4AF8-FE2E-66B1397B2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B1A5-DF05-92E2-4479-AD9C54F16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4AB3F5-96C4-C4CC-DE3B-F6CC2F774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95103-712C-22B4-1624-DBCCF15C7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1DB96-B936-998E-9128-61C636B41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6D0857-C64E-0D79-5FCB-096288E1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71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CE72-25B0-E89D-D398-476E4B9D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10B59D-BAA3-A2E8-45FA-92CB51CDA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6F352-9928-5D20-1876-B9AFD81B3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9F933-A089-2CF5-788D-B55E0185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97BF-44F1-7A90-6FBE-F421E95F9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1A884-688A-D3AE-9D0B-890FD5F1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59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78694-38EF-7BEA-AF36-390E3746A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3F2A3-55FF-0D75-53B5-54FE3736D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C93C6-3AC2-3742-6579-C41D1EBC0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E7D89-C47A-4541-AF1C-6E801BFA8E0C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D83F0-2490-C8C7-9881-B85C75E0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58B62-EC02-3B99-0B6B-0703ECB8A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DC9142-B2C3-4689-A435-26CFC8CA04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68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9D5C9-0521-B2D5-89A9-BC29790B0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Tarih Bölümü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36850-795C-49C9-54D6-CB4C6A0394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Iğdır Üniversitesi Fen Edebiyat Fakültesi</a:t>
            </a:r>
          </a:p>
        </p:txBody>
      </p:sp>
    </p:spTree>
    <p:extLst>
      <p:ext uri="{BB962C8B-B14F-4D97-AF65-F5344CB8AC3E}">
        <p14:creationId xmlns:p14="http://schemas.microsoft.com/office/powerpoint/2010/main" val="31008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0818F-77C6-26C2-16AF-17492D09F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Tarih Bölümünün Kuruluşu ve Gelişimi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B271869-0E8C-9949-8D28-84B2D7FA01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54637"/>
            <a:ext cx="105156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Iğdır Üniversitesi Tarih Bölümü, 16 Haziran 2011 tarihinde Yükseköğretim Yürütme Kurulu tarafından onaylanarak kuruldu.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2013-2014 eğitim öğretim yılı itibariyle öğrenci kabulüne başlandı.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İlk mezunlarını 2017 yılında verdi.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2017-2018 eğitim öğretim yılında ikinci öğretim programı açıldı.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Yüksek lisans ve doktora programları 2016-2017 öğretim yılı itibariyle açıldı.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Bölüm, hızla büyüyerek Fen-Edebiyat Fakültesi’nin en büyük bölümü haline geldi. </a:t>
            </a:r>
          </a:p>
        </p:txBody>
      </p:sp>
    </p:spTree>
    <p:extLst>
      <p:ext uri="{BB962C8B-B14F-4D97-AF65-F5344CB8AC3E}">
        <p14:creationId xmlns:p14="http://schemas.microsoft.com/office/powerpoint/2010/main" val="242798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EB04E-7956-1D5A-00B4-659DDD43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Amacı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C1B1C0-1B7B-48EB-7D16-8F6FAEF411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08633"/>
            <a:ext cx="104394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Tarih Bölümü, Türk ve dünya tarihini derinlemesine araştırarak, öğrencilerine tarihsel araştırma yöntemlerini öğretmeyi amaçlar.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Öğrencilerin, arşiv dili ve kaynak dillerini kullanarak tarihsel verileri analiz etmelerini sağlamak hedeflenir.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Geçmişi doğru bir şekilde anlamak ve günümüz ile ilişkilendirerek eleştirel bir bakış açısı geliştirmeleri teşvik edilir. </a:t>
            </a:r>
          </a:p>
        </p:txBody>
      </p:sp>
    </p:spTree>
    <p:extLst>
      <p:ext uri="{BB962C8B-B14F-4D97-AF65-F5344CB8AC3E}">
        <p14:creationId xmlns:p14="http://schemas.microsoft.com/office/powerpoint/2010/main" val="49796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842F3-12C9-D1E2-7003-E84546F87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Mevcut Durumu ve Geleceği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908BE9-36D9-DB2B-0EAA-5E8EB77EA1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08634"/>
            <a:ext cx="105156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Lisans, yüksek lisans ve doktora programları ile öğrencilere geniş bir akademik yelpaze sunulmaktadır.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 yıl artan öğrenci sayısı ve gelişen akademik kadro ile prestij kazanmaktadır.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Gelecekte, uluslararası işbirlikleri ve araştırma projeleriyle bölüm daha da büyüyecek ve gelişecektir.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Altyapı ve eğitim olanakları güçlendirilecektir. </a:t>
            </a:r>
          </a:p>
        </p:txBody>
      </p:sp>
    </p:spTree>
    <p:extLst>
      <p:ext uri="{BB962C8B-B14F-4D97-AF65-F5344CB8AC3E}">
        <p14:creationId xmlns:p14="http://schemas.microsoft.com/office/powerpoint/2010/main" val="3086312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0BD88-B570-4205-ABAE-B0AAC5582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Program Çıktıları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6804EBC-E61C-AD0B-9FB0-16215129BD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54637"/>
            <a:ext cx="105156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Geniş Tarih Bilgisi: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Türk ve dünya tarihi hakkında derinlemesine bilgi sahibi olurlar.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Tarihsel Araştırma Yöntemleri: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verileri toplayıp, analiz etme ve değerlendirme becerisi kazanırlar.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Kaynak Diller: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Osmanlıca ve Arapça gibi tarihsel metinlere hâkim olurlar.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Eleştirel Düşünme: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olayları eleştirel bir bakış açısıyla analiz edebilirler.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Bilimsel Yazım ve Sunum: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Araştırmalarını yazılı ve sözlü olarak etkili bir şekilde sunabilirler.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Çeşitli Kaynakları Kullanabilme: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Farklı kaynak dillerinden faydalanarak tarihsel verileri derleyebilirler. </a:t>
            </a:r>
          </a:p>
        </p:txBody>
      </p:sp>
    </p:spTree>
    <p:extLst>
      <p:ext uri="{BB962C8B-B14F-4D97-AF65-F5344CB8AC3E}">
        <p14:creationId xmlns:p14="http://schemas.microsoft.com/office/powerpoint/2010/main" val="3893616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38879-EC6B-5F8E-A8FD-C801B043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 Dili ve Türü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8E8FA89-7A16-969A-39AA-4BD93ED26C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70134"/>
            <a:ext cx="10515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dili Türkçedir.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 yıllık lisans programı sunulmaktadır.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Ayrıca, Tarih Anabilim Dalı Tezli ve Tezsiz Yüksek Lisans Programları ile Tarih Anabilim Dalı Doktora Programı bulunmaktadır.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Lisansüstü eğitimde, Ortaçağ, Yakınçağ, Yeniçağ, Genel Türk Tarihi ve Cumhuriyet Tarihi gibi bilim dallarında eğitim verilmektedir. </a:t>
            </a:r>
          </a:p>
        </p:txBody>
      </p:sp>
    </p:spTree>
    <p:extLst>
      <p:ext uri="{BB962C8B-B14F-4D97-AF65-F5344CB8AC3E}">
        <p14:creationId xmlns:p14="http://schemas.microsoft.com/office/powerpoint/2010/main" val="2094799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43F7-1806-FB68-5E1A-F8059F870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Altyapı İmkanları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0394F4D-D252-7627-253B-6813B0D89C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70134"/>
            <a:ext cx="10515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Arşiv Dili ve Kaynak Diller Eğitimi: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Osmanlıca ve Arapça gibi tarihsel dillerde eğitim verilmektedir.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 Eğitim Araçları: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Dersler projeksiyon, dijital materyaller ve arşiv belgeleri ile desteklenmektedir.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Araştırma ve Akademik Destek: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Öğrenciler, araştırmalarını ve bilimsel çalışmalarını gerçekleştirebilmek için gerekli materyallere ulaşabilmektedir.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Bilgisayar ve Teknoloji Kullanımı: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Öğrenciler, bilgisayar teknolojilerini etkin bir şekilde kullanarak araştırmalar yapabilmektedir. </a:t>
            </a:r>
          </a:p>
        </p:txBody>
      </p:sp>
    </p:spTree>
    <p:extLst>
      <p:ext uri="{BB962C8B-B14F-4D97-AF65-F5344CB8AC3E}">
        <p14:creationId xmlns:p14="http://schemas.microsoft.com/office/powerpoint/2010/main" val="2916506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CC78D-93A4-3BC7-0E2B-446834AFB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Alanın Altında Yer Alan Meslekler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99E5E99-812F-000F-E1D1-D918D60F88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431635"/>
            <a:ext cx="777559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Akademisyenlik: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Üniversitelerde tarih bölümlerinde öğretim üyeliği.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Devlet Arşivleri Uzmanı: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Kamu ve özel arşivlerde uzmanlık.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Kültürel Miras Uzmanlığı: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Kültürel mirasın korunması ve restorasyonu.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Öğretmenlik: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 öğretmeni olarak MEB ve özel okullarda görev almak.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Yayıncılık ve Editörlük: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içeriklerin basılması ve yayınlanması.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Proje Yöneticiliği: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araştırma projelerinin yönetilmesi. </a:t>
            </a:r>
          </a:p>
        </p:txBody>
      </p:sp>
    </p:spTree>
    <p:extLst>
      <p:ext uri="{BB962C8B-B14F-4D97-AF65-F5344CB8AC3E}">
        <p14:creationId xmlns:p14="http://schemas.microsoft.com/office/powerpoint/2010/main" val="232170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B296-17B3-3F01-11B0-BFF46028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Bulma İmkanları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EFA806-4D4C-3F66-7178-1DF460821F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6137"/>
            <a:ext cx="105156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Üniversiteler: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Devlet ve özel üniversitelerde akademik kadroda görev alabilirler.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Devlet Arşivleri ve Kamu Kurumları: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belgelerle çalışan devlet arşivlerinde görev alabilirler.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Özel Sektör ve Kültürel Miras Alanları: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Müze ve kültürel miras projelerinde, restorasyon şirketlerinde çalışabilirler.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Öğretmenlik ve Eğitim: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Öğretmenlik formasyonu almış mezunlar, devlet okulları ve özel eğitim kurumlarında tarih öğretmeni olarak görev alabilirler.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Medya ve Yayıncılık: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içerikli projelerde, belgesellerde, yayıncılık ve medya sektörlerinde 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çalışabilirler.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Araştırma ve Danışmanlık: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Tarihsel danışmanlık ve araştırma projelerinde görev alabilirler. </a:t>
            </a:r>
          </a:p>
        </p:txBody>
      </p:sp>
    </p:spTree>
    <p:extLst>
      <p:ext uri="{BB962C8B-B14F-4D97-AF65-F5344CB8AC3E}">
        <p14:creationId xmlns:p14="http://schemas.microsoft.com/office/powerpoint/2010/main" val="252948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539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Tarih Bölümü</vt:lpstr>
      <vt:lpstr>Tarih Bölümünün Kuruluşu ve Gelişimi</vt:lpstr>
      <vt:lpstr>Bölümün Amacı</vt:lpstr>
      <vt:lpstr>Bölümün Mevcut Durumu ve Geleceği</vt:lpstr>
      <vt:lpstr>Bölüm Program Çıktıları</vt:lpstr>
      <vt:lpstr>Eğitim Dili ve Türü</vt:lpstr>
      <vt:lpstr>Altyapı İmkanları</vt:lpstr>
      <vt:lpstr>Alanın Altında Yer Alan Meslekler</vt:lpstr>
      <vt:lpstr>İş Bulma İmkanları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ZEHRA OZMEN</dc:creator>
  <cp:lastModifiedBy>ZEHRA OZMEN</cp:lastModifiedBy>
  <cp:revision>1</cp:revision>
  <dcterms:created xsi:type="dcterms:W3CDTF">2024-12-02T09:41:16Z</dcterms:created>
  <dcterms:modified xsi:type="dcterms:W3CDTF">2024-12-02T09:45:06Z</dcterms:modified>
</cp:coreProperties>
</file>